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234" r:id="rId2"/>
    <p:sldId id="1247" r:id="rId3"/>
    <p:sldId id="1248" r:id="rId4"/>
    <p:sldId id="1249" r:id="rId5"/>
    <p:sldId id="1250" r:id="rId6"/>
    <p:sldId id="1251" r:id="rId7"/>
    <p:sldId id="1252" r:id="rId8"/>
    <p:sldId id="1254" r:id="rId9"/>
    <p:sldId id="268" r:id="rId10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14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11/10/2023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04+05+06 </a:t>
            </a:r>
            <a:r>
              <a:rPr lang="de-DE" sz="900" dirty="0"/>
              <a:t>(18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23.10.2023 – 12.11.2023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10.11.2023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(WEEK 03)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71DE-1DD1-8AA3-A177-07FBAC2A83B9}"/>
              </a:ext>
            </a:extLst>
          </p:cNvPr>
          <p:cNvSpPr txBox="1"/>
          <p:nvPr/>
        </p:nvSpPr>
        <p:spPr>
          <a:xfrm>
            <a:off x="410399" y="1251752"/>
            <a:ext cx="722708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Exposé einarbeiten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NX </a:t>
            </a:r>
            <a:r>
              <a:rPr lang="de-DE" dirty="0" err="1">
                <a:solidFill>
                  <a:schemeClr val="tx1"/>
                </a:solidFill>
              </a:rPr>
              <a:t>program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Stand der Technik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RL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part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Change (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maybe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Roboter Unterweisung Offiziell von Marius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Engerieverbrauch</a:t>
            </a:r>
            <a:r>
              <a:rPr lang="de-DE" dirty="0">
                <a:solidFill>
                  <a:schemeClr val="tx1"/>
                </a:solidFill>
              </a:rPr>
              <a:t> Messung (Absprache mit Tobias Kamps)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ML: Hardware/Software (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if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necessary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2 Week ohne Ludwig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(10.11 </a:t>
            </a:r>
            <a:r>
              <a:rPr lang="de-DE" dirty="0" err="1">
                <a:solidFill>
                  <a:schemeClr val="tx1"/>
                </a:solidFill>
              </a:rPr>
              <a:t>next</a:t>
            </a:r>
            <a:r>
              <a:rPr lang="de-DE" dirty="0">
                <a:solidFill>
                  <a:schemeClr val="tx1"/>
                </a:solidFill>
              </a:rPr>
              <a:t> Meeting)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2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3E930-07CF-5EB1-3F6B-57E4D560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772472"/>
            <a:ext cx="5721943" cy="2593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AA12D-146B-0757-AEAB-5EBC6CB3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64" y="766800"/>
            <a:ext cx="4241395" cy="46390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8C6F88-7700-EE8E-8F69-F906BE8F37EC}"/>
              </a:ext>
            </a:extLst>
          </p:cNvPr>
          <p:cNvSpPr txBox="1"/>
          <p:nvPr/>
        </p:nvSpPr>
        <p:spPr>
          <a:xfrm>
            <a:off x="6606540" y="5509160"/>
            <a:ext cx="4312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(Near) vertical material deposition </a:t>
            </a:r>
            <a:endParaRPr lang="en-US" b="1" u="sn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844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6CE6E-D3E9-3483-0DA3-A62E9AF1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9" y="924373"/>
            <a:ext cx="7794551" cy="48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E1E56-FF38-37FC-0EAB-0B153637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962" y="1355462"/>
            <a:ext cx="5237825" cy="196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9961D-9E4C-82BB-1488-03473ED5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962" y="4125412"/>
            <a:ext cx="5080163" cy="1708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893AB-F3D5-6ED3-EC2C-0BD5322982A9}"/>
              </a:ext>
            </a:extLst>
          </p:cNvPr>
          <p:cNvSpPr txBox="1"/>
          <p:nvPr/>
        </p:nvSpPr>
        <p:spPr>
          <a:xfrm>
            <a:off x="10759440" y="114300"/>
            <a:ext cx="14325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br>
              <a:rPr lang="en-US" dirty="0">
                <a:solidFill>
                  <a:schemeClr val="tx1"/>
                </a:solidFill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69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5B49D-81D6-F92F-D9B5-13B5E8AC0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01" y="1269782"/>
            <a:ext cx="7265518" cy="43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6756-3337-F677-6B59-2F502AEF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Problem!</a:t>
            </a:r>
            <a:br>
              <a:rPr lang="en-US" dirty="0"/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AAB8B-4619-9499-1594-504A15F2D6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6106F-76FB-5DEB-D844-08F2F6E6A6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0758C-E0F2-A070-AABD-27F79712E6A2}"/>
              </a:ext>
            </a:extLst>
          </p:cNvPr>
          <p:cNvSpPr txBox="1"/>
          <p:nvPr/>
        </p:nvSpPr>
        <p:spPr>
          <a:xfrm>
            <a:off x="410400" y="1189810"/>
            <a:ext cx="886140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Marius : “</a:t>
            </a:r>
            <a:r>
              <a:rPr lang="de-DE" dirty="0">
                <a:solidFill>
                  <a:schemeClr val="tx1"/>
                </a:solidFill>
              </a:rPr>
              <a:t>Du beschreibst/versprichst viele Inhalte, die du zeitlich nicht schaffen kannst.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Zudem würden solche rechenintensiven Simulationen die Optimierung zerstören,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da die Berechnung jeder Lösung und der Prozessgüte dann zu lang dauert.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01E7E-48AC-0DEC-D0C3-3FA85E42A478}"/>
              </a:ext>
            </a:extLst>
          </p:cNvPr>
          <p:cNvSpPr txBox="1"/>
          <p:nvPr/>
        </p:nvSpPr>
        <p:spPr>
          <a:xfrm>
            <a:off x="410400" y="2851803"/>
            <a:ext cx="86421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Jans Idee: - Methode komplett mit allem möglichen aufbauen und beschreiben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	   - und Alles, was </a:t>
            </a:r>
            <a:r>
              <a:rPr lang="de-DE" u="sng" dirty="0">
                <a:solidFill>
                  <a:schemeClr val="tx1"/>
                </a:solidFill>
              </a:rPr>
              <a:t>möglich</a:t>
            </a:r>
            <a:r>
              <a:rPr lang="de-DE" dirty="0">
                <a:solidFill>
                  <a:schemeClr val="tx1"/>
                </a:solidFill>
              </a:rPr>
              <a:t> ist -&gt; validieren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8CFF3-48EC-E113-4210-0FAC0F8842D0}"/>
              </a:ext>
            </a:extLst>
          </p:cNvPr>
          <p:cNvSpPr txBox="1"/>
          <p:nvPr/>
        </p:nvSpPr>
        <p:spPr>
          <a:xfrm>
            <a:off x="520020" y="4236797"/>
            <a:ext cx="864216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AT" dirty="0">
                <a:solidFill>
                  <a:schemeClr val="tx1"/>
                </a:solidFill>
              </a:rPr>
              <a:t>Ludwig: </a:t>
            </a:r>
          </a:p>
          <a:p>
            <a:pPr algn="l"/>
            <a:r>
              <a:rPr lang="de-AT" dirty="0">
                <a:solidFill>
                  <a:schemeClr val="tx1"/>
                </a:solidFill>
              </a:rPr>
              <a:t>Sortieren nach Wichtigkeit</a:t>
            </a:r>
          </a:p>
          <a:p>
            <a:pPr algn="l"/>
            <a:r>
              <a:rPr lang="de-AT" dirty="0">
                <a:solidFill>
                  <a:schemeClr val="tx1"/>
                </a:solidFill>
              </a:rPr>
              <a:t>Wichtiges erwähnen.</a:t>
            </a:r>
          </a:p>
          <a:p>
            <a:pPr algn="l"/>
            <a:r>
              <a:rPr lang="de-AT" dirty="0">
                <a:solidFill>
                  <a:schemeClr val="tx1"/>
                </a:solidFill>
              </a:rPr>
              <a:t>Alles was möglich ist -&gt;Validieren</a:t>
            </a:r>
          </a:p>
          <a:p>
            <a:pPr algn="l"/>
            <a:endParaRPr lang="de-AT" dirty="0">
              <a:solidFill>
                <a:schemeClr val="tx1"/>
              </a:solidFill>
            </a:endParaRPr>
          </a:p>
          <a:p>
            <a:pPr algn="l"/>
            <a:r>
              <a:rPr lang="de-AT" dirty="0">
                <a:solidFill>
                  <a:schemeClr val="tx1"/>
                </a:solidFill>
              </a:rPr>
              <a:t>(nicht wichtige) Punkte in Ausblick packen</a:t>
            </a:r>
          </a:p>
        </p:txBody>
      </p:sp>
    </p:spTree>
    <p:extLst>
      <p:ext uri="{BB962C8B-B14F-4D97-AF65-F5344CB8AC3E}">
        <p14:creationId xmlns:p14="http://schemas.microsoft.com/office/powerpoint/2010/main" val="250452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696576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 am besten heute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Normieren? Skalierung?  Für „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Score“ Berechnung</a:t>
            </a:r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451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ToDo (WEEK 03)</vt:lpstr>
      <vt:lpstr>Methode</vt:lpstr>
      <vt:lpstr>Methode</vt:lpstr>
      <vt:lpstr>Methode</vt:lpstr>
      <vt:lpstr>Methode</vt:lpstr>
      <vt:lpstr>Problem! </vt:lpstr>
      <vt:lpstr>To-Do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97</cp:revision>
  <dcterms:created xsi:type="dcterms:W3CDTF">2023-10-02T13:28:39Z</dcterms:created>
  <dcterms:modified xsi:type="dcterms:W3CDTF">2023-11-10T09:52:57Z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